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C0340-BFE1-E4AC-6D71-53A6799CBD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4DB006-7FA0-1C39-785B-452086F20B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FF3033-26FD-E095-1E17-A65A084523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DC14D-08C7-49FD-9220-0E47CAEF48F4}" type="datetimeFigureOut">
              <a:rPr lang="en-US" smtClean="0"/>
              <a:t>10/1/2022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4FCFB7-3C33-70DF-FAF4-55761AB97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0A2B1C-79B5-0615-394A-B344B499C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9BAD1-9271-4B8E-90EF-4E5641722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459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C9199-4A07-C059-DB9A-4DCF7225B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0CDD4E-FE5F-3CE7-1E42-0E985BFD0C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4A4A7A-F721-7061-45E5-AB4F292069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DC14D-08C7-49FD-9220-0E47CAEF48F4}" type="datetimeFigureOut">
              <a:rPr lang="en-US" smtClean="0"/>
              <a:t>10/1/2022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4C073C-E94C-7764-04A1-309318DC76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7862D8-8794-E411-C267-BFFE20D17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9BAD1-9271-4B8E-90EF-4E5641722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8849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0E52168-7A5D-92CC-3A45-BB3A0B9F5C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944AED-6E27-7601-68F9-94A6683838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FD2A07-B27E-88BE-CF93-7E7146850B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DC14D-08C7-49FD-9220-0E47CAEF48F4}" type="datetimeFigureOut">
              <a:rPr lang="en-US" smtClean="0"/>
              <a:t>10/1/2022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22D627-7CEF-8F18-25DB-4FEFD21E6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BB951-B993-0684-49FA-6BF2270DDF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9BAD1-9271-4B8E-90EF-4E5641722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5136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FF939-26DE-BCD5-016D-7188AD040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A7E05A-D1C2-E50F-FF1E-9C2D161C4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E6F0DA-7BD9-5DD5-37AD-37E5CAF02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DC14D-08C7-49FD-9220-0E47CAEF48F4}" type="datetimeFigureOut">
              <a:rPr lang="en-US" smtClean="0"/>
              <a:t>10/1/2022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1222EA-CCBA-474D-302B-5ED72AD4B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D4CD78-6B67-3171-11B5-263176499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9BAD1-9271-4B8E-90EF-4E5641722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185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3B7AE-B479-D736-5C69-475C9FA02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D441E0-8CDF-7C31-09E2-14BDEA422D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F1D7B0-7CF7-B257-F593-1750655AD4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DC14D-08C7-49FD-9220-0E47CAEF48F4}" type="datetimeFigureOut">
              <a:rPr lang="en-US" smtClean="0"/>
              <a:t>10/1/2022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A9D502-5B75-0FCF-3DFD-3368393D8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1A778A-411C-AC85-90EC-EA5E7AB61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9BAD1-9271-4B8E-90EF-4E5641722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0801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D5AF7-C240-2D20-EE48-693EE5E6B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1FB539-D174-345C-56EE-B0EA8C34F1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6F1407-87CD-D12E-4F11-5113DB2BD8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C39C87-ADC6-8917-1534-E0860BD1B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DC14D-08C7-49FD-9220-0E47CAEF48F4}" type="datetimeFigureOut">
              <a:rPr lang="en-US" smtClean="0"/>
              <a:t>10/1/2022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5B4C16-8EBE-2DB6-AB72-89000AF60E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E20439-EFBC-02EC-7461-43799F45E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9BAD1-9271-4B8E-90EF-4E5641722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462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50A44-7BF6-DBFA-D419-9ABE69DBA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DA2554-EE8F-71C2-A9CF-973E163FD5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13CEFC-2010-BE6F-A583-ABC0020E12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E537589-8DBA-BE7F-747E-819260B4F4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06AA67-4976-9F11-9C5D-0DDE5C7D26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2504AAE-3674-9961-F010-D3E765AB2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DC14D-08C7-49FD-9220-0E47CAEF48F4}" type="datetimeFigureOut">
              <a:rPr lang="en-US" smtClean="0"/>
              <a:t>10/1/2022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F022B53-A937-9C91-599D-C0D216E4B1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36E31CB-5DF9-1ACC-2A98-A11739C82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9BAD1-9271-4B8E-90EF-4E5641722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3517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93FC3-732F-F9CE-1EE5-2D25FED40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D1200D7-5B07-67A2-9752-DCE1914F1A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DC14D-08C7-49FD-9220-0E47CAEF48F4}" type="datetimeFigureOut">
              <a:rPr lang="en-US" smtClean="0"/>
              <a:t>10/1/2022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4E6265-4731-ABA4-E32A-2E962D8B2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BE9710-3751-653B-3296-8BA94A5D9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9BAD1-9271-4B8E-90EF-4E5641722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8570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84D462-4C8D-003D-994E-F39F46655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DC14D-08C7-49FD-9220-0E47CAEF48F4}" type="datetimeFigureOut">
              <a:rPr lang="en-US" smtClean="0"/>
              <a:t>10/1/2022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F9196CB-2749-8B9C-3720-3C39BA37F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3702E4-2409-441E-9C7D-DBFB3B6DF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9BAD1-9271-4B8E-90EF-4E5641722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749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93FEF-EEA1-1CE3-FE25-54A1AE2F3C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3CB858-5AB9-C885-512C-62D93A8351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2A5407-2F7F-6C87-90D0-8D8F80D523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F8BBF3-388A-8855-8564-37D5FD4F3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DC14D-08C7-49FD-9220-0E47CAEF48F4}" type="datetimeFigureOut">
              <a:rPr lang="en-US" smtClean="0"/>
              <a:t>10/1/2022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269BBF-C8BC-ECD8-2E0F-D1459B359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2A607-E705-1462-5506-A8C1EA094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9BAD1-9271-4B8E-90EF-4E5641722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4711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FAA0D-B011-89B7-BB33-58A0E6B62B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F86B9F1-645E-EA09-30B9-9AFD460C91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BA78FE-9B0D-3F2A-4BE6-AEC32FAC29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7D313B-2551-9658-7CCA-4B3DF91DEA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DC14D-08C7-49FD-9220-0E47CAEF48F4}" type="datetimeFigureOut">
              <a:rPr lang="en-US" smtClean="0"/>
              <a:t>10/1/2022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8E9CB2-FBC8-AB59-5434-AE56F59530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BBC5A8-299A-F9D9-DC50-B768A9DF6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9BAD1-9271-4B8E-90EF-4E5641722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7673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10A29E-766D-E153-2C3F-B598094DD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03A659-7FF3-1716-E40F-E2F1237E5F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12422D-3D48-D0C9-298C-1BE3C25AFB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BDC14D-08C7-49FD-9220-0E47CAEF48F4}" type="datetimeFigureOut">
              <a:rPr lang="en-US" smtClean="0"/>
              <a:t>10/1/2022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F9C749-4D7D-23DF-91F7-EB0D55BDD3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92AC56-D95C-80EC-3AF3-2D7951F734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99BAD1-9271-4B8E-90EF-4E5641722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1234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1B5B482-B875-D70F-8374-3BB2F9D38F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6048" y="0"/>
            <a:ext cx="425990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4578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5E4C64D-B2A3-AE93-A0A3-E8B27A7C52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6048" y="0"/>
            <a:ext cx="425990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4881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EBEA0023-E929-35F3-521F-777E5EED59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6048" y="0"/>
            <a:ext cx="425990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717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618E9FC-E202-37F7-887A-9B176DD788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6048" y="0"/>
            <a:ext cx="425990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46026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AA592C8-5694-6E1D-00C8-F467B4873B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6048" y="0"/>
            <a:ext cx="425990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80261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04D0376-CC40-0DBC-E121-EB0AEB0587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9405" y="0"/>
            <a:ext cx="48731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0243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F97E0F5-BBEA-A9B1-25F8-389E8340CB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9405" y="0"/>
            <a:ext cx="48731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9824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sroeu kimleng</dc:creator>
  <cp:lastModifiedBy>sroeu kimleng</cp:lastModifiedBy>
  <cp:revision>1</cp:revision>
  <dcterms:created xsi:type="dcterms:W3CDTF">2022-10-01T03:32:48Z</dcterms:created>
  <dcterms:modified xsi:type="dcterms:W3CDTF">2022-10-01T03:32:48Z</dcterms:modified>
</cp:coreProperties>
</file>

<file path=docProps/thumbnail.jpeg>
</file>